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8" roundtripDataSignature="AMtx7mize/XcSXflkWC/IYZmMmF7xsE82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7" d="100"/>
          <a:sy n="117" d="100"/>
        </p:scale>
        <p:origin x="-146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4179393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t-BR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2" name="Google Shape;152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9" name="Google Shape;159;p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6" name="Google Shape;166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6" name="Google Shape;96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t-BR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3" name="Google Shape;10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0" name="Google Shape;11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7" name="Google Shape;11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4" name="Google Shape;12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1" name="Google Shape;13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8" name="Google Shape;13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5" name="Google Shape;145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5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75" name="Google Shape;75;p3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6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6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81" name="Google Shape;81;p3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4" name="Google Shape;24;p2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8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8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30" name="Google Shape;30;p2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36" name="Google Shape;36;p29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37" name="Google Shape;37;p2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30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3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44" name="Google Shape;44;p3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3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46" name="Google Shape;46;p3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3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3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3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3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3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3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61" name="Google Shape;61;p3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3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4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4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3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3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6A8284"/>
            </a:gs>
            <a:gs pos="50000">
              <a:srgbClr val="99BDBF"/>
            </a:gs>
            <a:gs pos="100000">
              <a:srgbClr val="B8E2E5"/>
            </a:gs>
          </a:gsLst>
          <a:lin ang="5400000" scaled="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2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2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"/>
          <p:cNvPicPr preferRelativeResize="0"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 </a:t>
            </a:r>
            <a:endParaRPr/>
          </a:p>
        </p:txBody>
      </p:sp>
      <p:sp>
        <p:nvSpPr>
          <p:cNvPr id="91" name="Google Shape;91;p1"/>
          <p:cNvSpPr txBox="1">
            <a:spLocks noGrp="1"/>
          </p:cNvSpPr>
          <p:nvPr>
            <p:ph type="subTitle" idx="1"/>
          </p:nvPr>
        </p:nvSpPr>
        <p:spPr>
          <a:xfrm>
            <a:off x="4491992" y="1914838"/>
            <a:ext cx="4816500" cy="160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pt-BR" sz="1600" b="1"/>
              <a:t>TÍTULO</a:t>
            </a:r>
            <a:endParaRPr/>
          </a:p>
        </p:txBody>
      </p:sp>
      <p:sp>
        <p:nvSpPr>
          <p:cNvPr id="92" name="Google Shape;92;p1"/>
          <p:cNvSpPr txBox="1"/>
          <p:nvPr/>
        </p:nvSpPr>
        <p:spPr>
          <a:xfrm>
            <a:off x="3779912" y="4509120"/>
            <a:ext cx="5364088" cy="1602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pt-BR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CURSO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pt-BR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Nome 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pt-BR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Orientação: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pt-BR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Local e data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Google Shape;154;p39"/>
          <p:cNvPicPr preferRelativeResize="0"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3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 sz="2800"/>
              <a:t>CAPÍTULO 3</a:t>
            </a:r>
            <a:endParaRPr/>
          </a:p>
        </p:txBody>
      </p:sp>
      <p:sp>
        <p:nvSpPr>
          <p:cNvPr id="156" name="Google Shape;156;p39"/>
          <p:cNvSpPr txBox="1">
            <a:spLocks noGrp="1"/>
          </p:cNvSpPr>
          <p:nvPr>
            <p:ph type="body" idx="1"/>
          </p:nvPr>
        </p:nvSpPr>
        <p:spPr>
          <a:xfrm>
            <a:off x="251520" y="1600200"/>
            <a:ext cx="8712968" cy="470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pt-BR" sz="1800">
                <a:latin typeface="Times New Roman"/>
                <a:ea typeface="Times New Roman"/>
                <a:cs typeface="Times New Roman"/>
                <a:sym typeface="Times New Roman"/>
              </a:rPr>
              <a:t>Ideias centrais...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pt-BR" sz="1800">
                <a:latin typeface="Times New Roman"/>
                <a:ea typeface="Times New Roman"/>
                <a:cs typeface="Times New Roman"/>
                <a:sym typeface="Times New Roman"/>
              </a:rPr>
              <a:t>Mencionar autores principais...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pt-BR" sz="1800">
                <a:latin typeface="Times New Roman"/>
                <a:ea typeface="Times New Roman"/>
                <a:cs typeface="Times New Roman"/>
                <a:sym typeface="Times New Roman"/>
              </a:rPr>
              <a:t>Lembre-se que a banca leu a pesquisa. Portanto, não precisa ser detalhista. Cuide o tempo da apresentação.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Google Shape;161;p40"/>
          <p:cNvPicPr preferRelativeResize="0"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4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 sz="2800"/>
              <a:t>CONCLUSÃO</a:t>
            </a:r>
            <a:endParaRPr/>
          </a:p>
        </p:txBody>
      </p:sp>
      <p:sp>
        <p:nvSpPr>
          <p:cNvPr id="163" name="Google Shape;163;p40"/>
          <p:cNvSpPr txBox="1">
            <a:spLocks noGrp="1"/>
          </p:cNvSpPr>
          <p:nvPr>
            <p:ph type="body" idx="1"/>
          </p:nvPr>
        </p:nvSpPr>
        <p:spPr>
          <a:xfrm>
            <a:off x="251520" y="1600200"/>
            <a:ext cx="8712968" cy="470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2800">
                <a:latin typeface="Times New Roman"/>
                <a:ea typeface="Times New Roman"/>
                <a:cs typeface="Times New Roman"/>
                <a:sym typeface="Times New Roman"/>
              </a:rPr>
              <a:t>Retomar tema, verificar se respondeu à pergunta problema, objetivo geral, se confirmou ou não a hipótese.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" name="Google Shape;168;p41"/>
          <p:cNvPicPr preferRelativeResize="0"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4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 sz="2800"/>
              <a:t>REFERÊNCIAS</a:t>
            </a:r>
            <a:endParaRPr/>
          </a:p>
        </p:txBody>
      </p:sp>
      <p:sp>
        <p:nvSpPr>
          <p:cNvPr id="170" name="Google Shape;170;p41"/>
          <p:cNvSpPr txBox="1">
            <a:spLocks noGrp="1"/>
          </p:cNvSpPr>
          <p:nvPr>
            <p:ph type="body" idx="1"/>
          </p:nvPr>
        </p:nvSpPr>
        <p:spPr>
          <a:xfrm>
            <a:off x="251520" y="1600200"/>
            <a:ext cx="8712968" cy="470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2800">
                <a:latin typeface="Times New Roman"/>
                <a:ea typeface="Times New Roman"/>
                <a:cs typeface="Times New Roman"/>
                <a:sym typeface="Times New Roman"/>
              </a:rPr>
              <a:t>Inserir somente as referências mencionadas na apresentação.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2"/>
          <p:cNvPicPr preferRelativeResize="0"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 sz="4000" b="1">
                <a:latin typeface="Times New Roman"/>
                <a:ea typeface="Times New Roman"/>
                <a:cs typeface="Times New Roman"/>
                <a:sym typeface="Times New Roman"/>
              </a:rPr>
              <a:t>TEMA DA PESQUISA</a:t>
            </a:r>
            <a:endParaRPr/>
          </a:p>
        </p:txBody>
      </p:sp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251520" y="1600200"/>
            <a:ext cx="8712968" cy="470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pt-BR" sz="1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Antes de destacar o tema, apresente-se para a banca e a motivação para pesquisar o tema. NÃO PRECISA DE UM SLIDE PARA ISSO. Essa apresentação ajuda a contextualizar a sua pesquisa e pode dar respostas para a banca que não lhe conhece. Trata-se de mostrar o seu chão! – EXCLUIR ESSA PARTE EM VERMELHO!</a:t>
            </a:r>
            <a:endParaRPr sz="18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2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pt-BR" sz="1800">
                <a:latin typeface="Times New Roman"/>
                <a:ea typeface="Times New Roman"/>
                <a:cs typeface="Times New Roman"/>
                <a:sym typeface="Times New Roman"/>
              </a:rPr>
              <a:t>O tema da pesquisa é...</a:t>
            </a:r>
            <a:endParaRPr sz="1800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p3"/>
          <p:cNvPicPr preferRelativeResize="0"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 sz="4000" b="1">
                <a:latin typeface="Times New Roman"/>
                <a:ea typeface="Times New Roman"/>
                <a:cs typeface="Times New Roman"/>
                <a:sym typeface="Times New Roman"/>
              </a:rPr>
              <a:t>Problema</a:t>
            </a:r>
            <a:endParaRPr/>
          </a:p>
        </p:txBody>
      </p:sp>
      <p:sp>
        <p:nvSpPr>
          <p:cNvPr id="107" name="Google Shape;107;p3"/>
          <p:cNvSpPr txBox="1">
            <a:spLocks noGrp="1"/>
          </p:cNvSpPr>
          <p:nvPr>
            <p:ph type="body" idx="1"/>
          </p:nvPr>
        </p:nvSpPr>
        <p:spPr>
          <a:xfrm>
            <a:off x="215516" y="1844824"/>
            <a:ext cx="8712968" cy="2908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pt-BR" sz="2800">
                <a:latin typeface="Times New Roman"/>
                <a:ea typeface="Times New Roman"/>
                <a:cs typeface="Times New Roman"/>
                <a:sym typeface="Times New Roman"/>
              </a:rPr>
              <a:t>Em que medida...?</a:t>
            </a:r>
            <a:endParaRPr/>
          </a:p>
          <a:p>
            <a:pPr marL="342900" lvl="0" indent="-16510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16510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Google Shape;112;p4"/>
          <p:cNvPicPr preferRelativeResize="0"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 sz="4000" b="1">
                <a:latin typeface="Times New Roman"/>
                <a:ea typeface="Times New Roman"/>
                <a:cs typeface="Times New Roman"/>
                <a:sym typeface="Times New Roman"/>
              </a:rPr>
              <a:t>Objetivo geral</a:t>
            </a:r>
            <a:endParaRPr/>
          </a:p>
        </p:txBody>
      </p:sp>
      <p:sp>
        <p:nvSpPr>
          <p:cNvPr id="114" name="Google Shape;114;p4"/>
          <p:cNvSpPr txBox="1">
            <a:spLocks noGrp="1"/>
          </p:cNvSpPr>
          <p:nvPr>
            <p:ph type="body" idx="1"/>
          </p:nvPr>
        </p:nvSpPr>
        <p:spPr>
          <a:xfrm>
            <a:off x="251520" y="1600200"/>
            <a:ext cx="8712968" cy="470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pt-BR" sz="2800"/>
              <a:t>Verificar... 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5"/>
          <p:cNvPicPr preferRelativeResize="0"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 sz="4000" b="1">
                <a:latin typeface="Times New Roman"/>
                <a:ea typeface="Times New Roman"/>
                <a:cs typeface="Times New Roman"/>
                <a:sym typeface="Times New Roman"/>
              </a:rPr>
              <a:t>Objetivos específicos</a:t>
            </a:r>
            <a:endParaRPr/>
          </a:p>
        </p:txBody>
      </p:sp>
      <p:sp>
        <p:nvSpPr>
          <p:cNvPr id="121" name="Google Shape;121;p5"/>
          <p:cNvSpPr txBox="1">
            <a:spLocks noGrp="1"/>
          </p:cNvSpPr>
          <p:nvPr>
            <p:ph type="body" idx="1"/>
          </p:nvPr>
        </p:nvSpPr>
        <p:spPr>
          <a:xfrm>
            <a:off x="251520" y="1600200"/>
            <a:ext cx="8712968" cy="470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pt-BR" sz="2600">
                <a:latin typeface="Arial"/>
                <a:ea typeface="Arial"/>
                <a:cs typeface="Arial"/>
                <a:sym typeface="Arial"/>
              </a:rPr>
              <a:t>Conceituar...</a:t>
            </a:r>
            <a:endParaRPr sz="2600">
              <a:latin typeface="Arial"/>
              <a:ea typeface="Arial"/>
              <a:cs typeface="Arial"/>
              <a:sym typeface="Arial"/>
            </a:endParaRPr>
          </a:p>
          <a:p>
            <a:pPr marL="34290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600"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pt-BR" sz="2600">
                <a:latin typeface="Arial"/>
                <a:ea typeface="Arial"/>
                <a:cs typeface="Arial"/>
                <a:sym typeface="Arial"/>
              </a:rPr>
              <a:t>Verificar... </a:t>
            </a:r>
            <a:endParaRPr/>
          </a:p>
          <a:p>
            <a:pPr marL="34290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600"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pt-BR" sz="2600">
                <a:latin typeface="Arial"/>
                <a:ea typeface="Arial"/>
                <a:cs typeface="Arial"/>
                <a:sym typeface="Arial"/>
              </a:rPr>
              <a:t>Analisar...</a:t>
            </a:r>
            <a:endParaRPr/>
          </a:p>
          <a:p>
            <a:pPr marL="34290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/>
          </a:p>
        </p:txBody>
      </p: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Google Shape;126;p37"/>
          <p:cNvPicPr preferRelativeResize="0"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3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 sz="4000" b="1">
                <a:latin typeface="Times New Roman"/>
                <a:ea typeface="Times New Roman"/>
                <a:cs typeface="Times New Roman"/>
                <a:sym typeface="Times New Roman"/>
              </a:rPr>
              <a:t>Hipóteses</a:t>
            </a:r>
            <a:endParaRPr/>
          </a:p>
        </p:txBody>
      </p:sp>
      <p:sp>
        <p:nvSpPr>
          <p:cNvPr id="128" name="Google Shape;128;p37"/>
          <p:cNvSpPr txBox="1">
            <a:spLocks noGrp="1"/>
          </p:cNvSpPr>
          <p:nvPr>
            <p:ph type="body" idx="1"/>
          </p:nvPr>
        </p:nvSpPr>
        <p:spPr>
          <a:xfrm>
            <a:off x="251520" y="1600200"/>
            <a:ext cx="8712968" cy="470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34290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pt-BR" sz="2400">
                <a:latin typeface="Arial"/>
                <a:ea typeface="Arial"/>
                <a:cs typeface="Arial"/>
                <a:sym typeface="Arial"/>
              </a:rPr>
              <a:t>Pressupõe-se que...</a:t>
            </a:r>
            <a:endParaRPr/>
          </a:p>
          <a:p>
            <a:pPr marL="34290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34290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600">
              <a:latin typeface="Arial"/>
              <a:ea typeface="Arial"/>
              <a:cs typeface="Arial"/>
              <a:sym typeface="Arial"/>
            </a:endParaRPr>
          </a:p>
          <a:p>
            <a:pPr marL="34290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/>
          </a:p>
        </p:txBody>
      </p:sp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Google Shape;133;p7"/>
          <p:cNvPicPr preferRelativeResize="0"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 sz="4000" b="1">
                <a:latin typeface="Times New Roman"/>
                <a:ea typeface="Times New Roman"/>
                <a:cs typeface="Times New Roman"/>
                <a:sym typeface="Times New Roman"/>
              </a:rPr>
              <a:t>Metodologia</a:t>
            </a:r>
            <a:endParaRPr/>
          </a:p>
        </p:txBody>
      </p:sp>
      <p:sp>
        <p:nvSpPr>
          <p:cNvPr id="135" name="Google Shape;135;p7"/>
          <p:cNvSpPr txBox="1">
            <a:spLocks noGrp="1"/>
          </p:cNvSpPr>
          <p:nvPr>
            <p:ph type="body" idx="1"/>
          </p:nvPr>
        </p:nvSpPr>
        <p:spPr>
          <a:xfrm>
            <a:off x="251520" y="1600200"/>
            <a:ext cx="8712968" cy="470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pt-BR" sz="2800">
                <a:latin typeface="Times New Roman"/>
                <a:ea typeface="Times New Roman"/>
                <a:cs typeface="Times New Roman"/>
                <a:sym typeface="Times New Roman"/>
              </a:rPr>
              <a:t>A pesquisa é ...</a:t>
            </a:r>
            <a:endParaRPr/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sz="2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sz="2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0" lvl="0" indent="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Google Shape;140;p10"/>
          <p:cNvPicPr preferRelativeResize="0"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 sz="2800"/>
              <a:t>CAPÍTULO 1</a:t>
            </a:r>
            <a:endParaRPr sz="2800"/>
          </a:p>
        </p:txBody>
      </p:sp>
      <p:sp>
        <p:nvSpPr>
          <p:cNvPr id="142" name="Google Shape;142;p10"/>
          <p:cNvSpPr txBox="1">
            <a:spLocks noGrp="1"/>
          </p:cNvSpPr>
          <p:nvPr>
            <p:ph type="body" idx="1"/>
          </p:nvPr>
        </p:nvSpPr>
        <p:spPr>
          <a:xfrm>
            <a:off x="251520" y="1600200"/>
            <a:ext cx="8712968" cy="470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800">
                <a:latin typeface="Arial"/>
                <a:ea typeface="Arial"/>
                <a:cs typeface="Arial"/>
                <a:sym typeface="Arial"/>
              </a:rPr>
              <a:t>Ideias centrais...</a:t>
            </a:r>
            <a:endParaRPr/>
          </a:p>
          <a:p>
            <a:pPr marL="0" lvl="0" indent="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800">
                <a:latin typeface="Arial"/>
                <a:ea typeface="Arial"/>
                <a:cs typeface="Arial"/>
                <a:sym typeface="Arial"/>
              </a:rPr>
              <a:t>Mencionar autores principais...</a:t>
            </a:r>
            <a:endParaRPr/>
          </a:p>
          <a:p>
            <a:pPr marL="0" lvl="0" indent="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800">
                <a:latin typeface="Arial"/>
                <a:ea typeface="Arial"/>
                <a:cs typeface="Arial"/>
                <a:sym typeface="Arial"/>
              </a:rPr>
              <a:t>Lembre-se que a banca leu a pesquisa. Portanto, não precisa ser detalhista. Cuide o tempo da apresentação.</a:t>
            </a:r>
            <a:endParaRPr sz="2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Google Shape;147;p38"/>
          <p:cNvPicPr preferRelativeResize="0"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3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 sz="2800"/>
              <a:t>CAPÍTULO 2</a:t>
            </a:r>
            <a:endParaRPr sz="2800"/>
          </a:p>
        </p:txBody>
      </p:sp>
      <p:sp>
        <p:nvSpPr>
          <p:cNvPr id="149" name="Google Shape;149;p38"/>
          <p:cNvSpPr txBox="1">
            <a:spLocks noGrp="1"/>
          </p:cNvSpPr>
          <p:nvPr>
            <p:ph type="body" idx="1"/>
          </p:nvPr>
        </p:nvSpPr>
        <p:spPr>
          <a:xfrm>
            <a:off x="251520" y="1600200"/>
            <a:ext cx="8712968" cy="470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pt-BR" sz="1800">
                <a:latin typeface="Times New Roman"/>
                <a:ea typeface="Times New Roman"/>
                <a:cs typeface="Times New Roman"/>
                <a:sym typeface="Times New Roman"/>
              </a:rPr>
              <a:t>Ideias centrais...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pt-BR" sz="1800">
                <a:latin typeface="Times New Roman"/>
                <a:ea typeface="Times New Roman"/>
                <a:cs typeface="Times New Roman"/>
                <a:sym typeface="Times New Roman"/>
              </a:rPr>
              <a:t>Mencionar autores principais...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pt-BR" sz="1800">
                <a:latin typeface="Times New Roman"/>
                <a:ea typeface="Times New Roman"/>
                <a:cs typeface="Times New Roman"/>
                <a:sym typeface="Times New Roman"/>
              </a:rPr>
              <a:t>Lembre-se que a banca leu a pesquisa. Portanto, não precisa ser detalhista. Cuide o tempo da apresentação.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226</Words>
  <Application>Microsoft Office PowerPoint</Application>
  <PresentationFormat>Apresentação na tela (4:3)</PresentationFormat>
  <Paragraphs>49</Paragraphs>
  <Slides>12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Design padrão</vt:lpstr>
      <vt:lpstr> </vt:lpstr>
      <vt:lpstr>TEMA DA PESQUISA</vt:lpstr>
      <vt:lpstr>Problema</vt:lpstr>
      <vt:lpstr>Objetivo geral</vt:lpstr>
      <vt:lpstr>Objetivos específicos</vt:lpstr>
      <vt:lpstr>Hipóteses</vt:lpstr>
      <vt:lpstr>Metodologia</vt:lpstr>
      <vt:lpstr>CAPÍTULO 1</vt:lpstr>
      <vt:lpstr>CAPÍTULO 2</vt:lpstr>
      <vt:lpstr>CAPÍTULO 3</vt:lpstr>
      <vt:lpstr>CONCLUSÃO</vt:lpstr>
      <vt:lpstr>REFERÊNCIAS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user</dc:creator>
  <cp:lastModifiedBy>Pedro Schumacher</cp:lastModifiedBy>
  <cp:revision>1</cp:revision>
  <dcterms:created xsi:type="dcterms:W3CDTF">2008-01-08T05:39:10Z</dcterms:created>
  <dcterms:modified xsi:type="dcterms:W3CDTF">2025-08-07T17:19:05Z</dcterms:modified>
</cp:coreProperties>
</file>